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64" r:id="rId6"/>
    <p:sldId id="266" r:id="rId7"/>
    <p:sldId id="275" r:id="rId8"/>
    <p:sldId id="268" r:id="rId9"/>
    <p:sldId id="276" r:id="rId10"/>
    <p:sldId id="277" r:id="rId11"/>
    <p:sldId id="278" r:id="rId12"/>
    <p:sldId id="279" r:id="rId13"/>
    <p:sldId id="270" r:id="rId14"/>
    <p:sldId id="280" r:id="rId15"/>
    <p:sldId id="272" r:id="rId16"/>
    <p:sldId id="281" r:id="rId17"/>
    <p:sldId id="273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908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9525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709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731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586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0775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6388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14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2376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4197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922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909B-54DD-41E7-90BB-0848EC0F7925}" type="datetimeFigureOut">
              <a:rPr lang="pt-PT" smtClean="0"/>
              <a:t>09/01/2017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A9901-DA18-4476-9D0E-9C2A8114A660}" type="slidenum">
              <a:rPr lang="pt-PT" smtClean="0"/>
              <a:t>‹nº›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91325" y="121919"/>
            <a:ext cx="646875" cy="558981"/>
          </a:xfrm>
          <a:prstGeom prst="rect">
            <a:avLst/>
          </a:prstGeom>
        </p:spPr>
      </p:pic>
      <p:sp>
        <p:nvSpPr>
          <p:cNvPr id="8" name="CaixaDeTexto 7"/>
          <p:cNvSpPr txBox="1"/>
          <p:nvPr userDrawn="1"/>
        </p:nvSpPr>
        <p:spPr>
          <a:xfrm>
            <a:off x="883920" y="216743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ANGULAR 2</a:t>
            </a:r>
          </a:p>
        </p:txBody>
      </p:sp>
    </p:spTree>
    <p:extLst>
      <p:ext uri="{BB962C8B-B14F-4D97-AF65-F5344CB8AC3E}">
        <p14:creationId xmlns:p14="http://schemas.microsoft.com/office/powerpoint/2010/main" val="260246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4651131" y="1784839"/>
            <a:ext cx="2889738" cy="668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ANGULAR 2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223" y="2542809"/>
            <a:ext cx="2465554" cy="213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18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34" y="672353"/>
            <a:ext cx="10179955" cy="49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6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722985"/>
            <a:ext cx="11077518" cy="534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3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3" y="798300"/>
            <a:ext cx="11008984" cy="51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4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4468811" y="554447"/>
            <a:ext cx="3441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 err="1"/>
              <a:t>Less</a:t>
            </a:r>
            <a:r>
              <a:rPr lang="pt-PT" sz="2800" dirty="0"/>
              <a:t> </a:t>
            </a:r>
            <a:r>
              <a:rPr lang="pt-PT" sz="2800" dirty="0" err="1"/>
              <a:t>Built</a:t>
            </a:r>
            <a:r>
              <a:rPr lang="pt-PT" sz="2800" dirty="0"/>
              <a:t>-in </a:t>
            </a:r>
            <a:r>
              <a:rPr lang="pt-PT" sz="2800" dirty="0" err="1"/>
              <a:t>Directives</a:t>
            </a:r>
            <a:endParaRPr lang="pt-PT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077667"/>
            <a:ext cx="10659035" cy="541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5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4468811" y="554447"/>
            <a:ext cx="3441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 err="1"/>
              <a:t>Less</a:t>
            </a:r>
            <a:r>
              <a:rPr lang="pt-PT" sz="2800" dirty="0"/>
              <a:t> </a:t>
            </a:r>
            <a:r>
              <a:rPr lang="pt-PT" sz="2800" dirty="0" err="1"/>
              <a:t>Built</a:t>
            </a:r>
            <a:r>
              <a:rPr lang="pt-PT" sz="2800" dirty="0"/>
              <a:t>-in </a:t>
            </a:r>
            <a:r>
              <a:rPr lang="pt-PT" sz="2800" dirty="0" err="1"/>
              <a:t>Directives</a:t>
            </a:r>
            <a:endParaRPr lang="pt-PT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56" y="1230923"/>
            <a:ext cx="7753420" cy="47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3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89" y="782514"/>
            <a:ext cx="9730579" cy="55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4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1" y="787115"/>
            <a:ext cx="10811356" cy="519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9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2" y="559806"/>
            <a:ext cx="10659284" cy="62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69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80" y="754467"/>
            <a:ext cx="10687610" cy="527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50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99" y="689625"/>
            <a:ext cx="10887607" cy="54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36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2585260" y="1535036"/>
            <a:ext cx="70857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 err="1"/>
              <a:t>Architecture</a:t>
            </a:r>
            <a:r>
              <a:rPr lang="pt-PT" sz="2800" dirty="0"/>
              <a:t>, </a:t>
            </a:r>
            <a:r>
              <a:rPr lang="pt-PT" sz="2800" dirty="0" err="1"/>
              <a:t>What's</a:t>
            </a:r>
            <a:r>
              <a:rPr lang="pt-PT" sz="2800" dirty="0"/>
              <a:t> New, </a:t>
            </a:r>
            <a:r>
              <a:rPr lang="pt-PT" sz="2800" dirty="0" err="1"/>
              <a:t>and</a:t>
            </a:r>
            <a:r>
              <a:rPr lang="pt-PT" sz="2800" dirty="0"/>
              <a:t> </a:t>
            </a:r>
            <a:r>
              <a:rPr lang="pt-PT" sz="2800" dirty="0" err="1"/>
              <a:t>What's</a:t>
            </a:r>
            <a:r>
              <a:rPr lang="pt-PT" sz="2800" dirty="0"/>
              <a:t> </a:t>
            </a:r>
            <a:r>
              <a:rPr lang="pt-PT" sz="2800" dirty="0" err="1"/>
              <a:t>Different</a:t>
            </a:r>
            <a:endParaRPr lang="pt-PT" sz="28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4716956" y="765407"/>
            <a:ext cx="2822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PROGRAMA DA FORMAÇÃO</a:t>
            </a:r>
          </a:p>
        </p:txBody>
      </p:sp>
      <p:sp>
        <p:nvSpPr>
          <p:cNvPr id="3" name="Retângulo 2"/>
          <p:cNvSpPr/>
          <p:nvPr/>
        </p:nvSpPr>
        <p:spPr>
          <a:xfrm>
            <a:off x="1845474" y="2169166"/>
            <a:ext cx="6096000" cy="33733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Angular 1's </a:t>
            </a:r>
            <a:r>
              <a:rPr lang="pt-PT" dirty="0" err="1"/>
              <a:t>Impact</a:t>
            </a:r>
            <a:endParaRPr lang="pt-P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Angular 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Controllers</a:t>
            </a:r>
            <a:r>
              <a:rPr lang="pt-PT" dirty="0"/>
              <a:t> to </a:t>
            </a:r>
            <a:r>
              <a:rPr lang="pt-PT" dirty="0" err="1"/>
              <a:t>Components</a:t>
            </a:r>
            <a:endParaRPr lang="pt-P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Structural</a:t>
            </a:r>
            <a:r>
              <a:rPr lang="pt-PT" dirty="0"/>
              <a:t> </a:t>
            </a:r>
            <a:r>
              <a:rPr lang="pt-PT" dirty="0" err="1"/>
              <a:t>Directives</a:t>
            </a:r>
            <a:endParaRPr lang="pt-P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Data </a:t>
            </a:r>
            <a:r>
              <a:rPr lang="pt-PT" dirty="0" err="1"/>
              <a:t>Binding</a:t>
            </a:r>
            <a:endParaRPr lang="pt-P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Less</a:t>
            </a:r>
            <a:r>
              <a:rPr lang="pt-PT" dirty="0"/>
              <a:t> </a:t>
            </a:r>
            <a:r>
              <a:rPr lang="pt-PT" dirty="0" err="1"/>
              <a:t>Built</a:t>
            </a:r>
            <a:r>
              <a:rPr lang="pt-PT" dirty="0"/>
              <a:t>-in </a:t>
            </a:r>
            <a:r>
              <a:rPr lang="pt-PT" dirty="0" err="1"/>
              <a:t>Directives</a:t>
            </a:r>
            <a:endParaRPr lang="pt-P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/>
              <a:t>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/>
              <a:t>Dependency</a:t>
            </a:r>
            <a:r>
              <a:rPr lang="pt-PT" dirty="0"/>
              <a:t> </a:t>
            </a:r>
            <a:r>
              <a:rPr lang="pt-PT" dirty="0" err="1"/>
              <a:t>Injection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59296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888023" y="1063869"/>
            <a:ext cx="204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/>
              <a:t>LAB 1</a:t>
            </a:r>
          </a:p>
        </p:txBody>
      </p:sp>
      <p:sp>
        <p:nvSpPr>
          <p:cNvPr id="8" name="Retângulo 7"/>
          <p:cNvSpPr/>
          <p:nvPr/>
        </p:nvSpPr>
        <p:spPr>
          <a:xfrm>
            <a:off x="2593732" y="231455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j-lt"/>
              </a:rPr>
              <a:t>Take advantage of your first application and change the first page to display a list of the main characters of the </a:t>
            </a:r>
            <a:r>
              <a:rPr lang="en-US" dirty="0" err="1">
                <a:latin typeface="+mj-lt"/>
              </a:rPr>
              <a:t>starwars</a:t>
            </a:r>
            <a:r>
              <a:rPr lang="en-US" dirty="0">
                <a:latin typeface="+mj-lt"/>
              </a:rPr>
              <a:t> movies. When you click on one character, his name should be highlighted on a h2 tag.</a:t>
            </a:r>
            <a:endParaRPr lang="pt-P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49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4716419" y="475316"/>
            <a:ext cx="2893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/>
              <a:t>Angular 1's </a:t>
            </a:r>
            <a:r>
              <a:rPr lang="pt-PT" sz="2800" dirty="0" err="1"/>
              <a:t>Impact</a:t>
            </a:r>
            <a:endParaRPr lang="pt-PT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1548528"/>
            <a:ext cx="5680929" cy="4050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85" y="1037726"/>
            <a:ext cx="2209800" cy="18669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924" y="3373673"/>
            <a:ext cx="1371600" cy="40005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551985" y="4229100"/>
            <a:ext cx="2403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Others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96902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2150"/>
          <a:stretch/>
        </p:blipFill>
        <p:spPr>
          <a:xfrm>
            <a:off x="1024422" y="990600"/>
            <a:ext cx="10011896" cy="484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5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3" y="703384"/>
            <a:ext cx="11122199" cy="56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9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13" y="932841"/>
            <a:ext cx="10329862" cy="509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4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r="-28" b="16368"/>
          <a:stretch/>
        </p:blipFill>
        <p:spPr>
          <a:xfrm>
            <a:off x="0" y="703383"/>
            <a:ext cx="12192000" cy="615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8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79" y="665807"/>
            <a:ext cx="9928756" cy="53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5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02" y="1028700"/>
            <a:ext cx="10247493" cy="50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082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84</Words>
  <Application>Microsoft Office PowerPoint</Application>
  <PresentationFormat>Ecrã Panorâmico</PresentationFormat>
  <Paragraphs>17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2</dc:title>
  <dc:creator>João Gomes</dc:creator>
  <cp:lastModifiedBy>João Gomes</cp:lastModifiedBy>
  <cp:revision>26</cp:revision>
  <dcterms:created xsi:type="dcterms:W3CDTF">2017-01-09T14:02:35Z</dcterms:created>
  <dcterms:modified xsi:type="dcterms:W3CDTF">2017-01-09T18:50:54Z</dcterms:modified>
</cp:coreProperties>
</file>